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56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東近江市長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0392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96729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868E8E-68D6-47F5-9895-DE2860D7EB9E}"/>
              </a:ext>
            </a:extLst>
          </p:cNvPr>
          <p:cNvSpPr txBox="1"/>
          <p:nvPr/>
        </p:nvSpPr>
        <p:spPr>
          <a:xfrm>
            <a:off x="4919096" y="5648669"/>
            <a:ext cx="609507" cy="52322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代表者印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05C9E-6E37-4D21-97DD-C3D5359DE9A5}"/>
              </a:ext>
            </a:extLst>
          </p:cNvPr>
          <p:cNvSpPr txBox="1"/>
          <p:nvPr/>
        </p:nvSpPr>
        <p:spPr>
          <a:xfrm>
            <a:off x="6649272" y="4906990"/>
            <a:ext cx="2845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交付時点で入院・入所されていることが証明される場合に限り、本証明書は「申請者の来庁が困難であることを証する書類」と「申請者の本人確認書類」を兼ねることができます。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ED7A4B-6F7F-4479-AA55-1696850F1E75}"/>
              </a:ext>
            </a:extLst>
          </p:cNvPr>
          <p:cNvSpPr txBox="1"/>
          <p:nvPr/>
        </p:nvSpPr>
        <p:spPr>
          <a:xfrm>
            <a:off x="4919095" y="6544238"/>
            <a:ext cx="4820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押印がない場合は施設等に電話確認する場合があります。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東近江市長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99848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701347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602885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91950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5504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986FF1E-7E4C-4743-830A-E4D411010849}"/>
              </a:ext>
            </a:extLst>
          </p:cNvPr>
          <p:cNvSpPr txBox="1"/>
          <p:nvPr/>
        </p:nvSpPr>
        <p:spPr>
          <a:xfrm>
            <a:off x="4967068" y="5796111"/>
            <a:ext cx="609507" cy="52322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代表者印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B675BAD-499E-4ABA-A95E-5DD22A343E4C}"/>
              </a:ext>
            </a:extLst>
          </p:cNvPr>
          <p:cNvSpPr txBox="1"/>
          <p:nvPr/>
        </p:nvSpPr>
        <p:spPr>
          <a:xfrm>
            <a:off x="4967068" y="6609918"/>
            <a:ext cx="4820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押印がない場合は施設等に電話確認する場合があります。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東近江市長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77307"/>
              </p:ext>
            </p:extLst>
          </p:nvPr>
        </p:nvGraphicFramePr>
        <p:xfrm>
          <a:off x="323645" y="1885397"/>
          <a:ext cx="5985715" cy="1552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43968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00711"/>
              </p:ext>
            </p:extLst>
          </p:nvPr>
        </p:nvGraphicFramePr>
        <p:xfrm>
          <a:off x="300645" y="5086485"/>
          <a:ext cx="5978235" cy="152650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413983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21676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2E903C4-0F54-41CD-A140-9594C60ABDC9}"/>
              </a:ext>
            </a:extLst>
          </p:cNvPr>
          <p:cNvSpPr txBox="1"/>
          <p:nvPr/>
        </p:nvSpPr>
        <p:spPr>
          <a:xfrm>
            <a:off x="4994800" y="5800600"/>
            <a:ext cx="609507" cy="52322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代表者印</a:t>
            </a:r>
            <a:endParaRPr kumimoji="1" lang="en-US" altLang="ja-JP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9295641-358F-4466-8758-478315FFEB70}"/>
              </a:ext>
            </a:extLst>
          </p:cNvPr>
          <p:cNvSpPr txBox="1"/>
          <p:nvPr/>
        </p:nvSpPr>
        <p:spPr>
          <a:xfrm>
            <a:off x="4994800" y="6603684"/>
            <a:ext cx="4820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押印がない場合は施設等に電話確認する場合があります。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東近江市長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61148"/>
              </p:ext>
            </p:extLst>
          </p:nvPr>
        </p:nvGraphicFramePr>
        <p:xfrm>
          <a:off x="323644" y="1990188"/>
          <a:ext cx="6249356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563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28729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196261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28729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69032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59677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393</Words>
  <Application>Microsoft Office PowerPoint</Application>
  <PresentationFormat>A4 210 x 297 mm</PresentationFormat>
  <Paragraphs>85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ﾌｼﾞｲ ｶｲﾄ</cp:lastModifiedBy>
  <cp:revision>47</cp:revision>
  <cp:lastPrinted>2023-09-06T06:40:04Z</cp:lastPrinted>
  <dcterms:created xsi:type="dcterms:W3CDTF">2020-12-14T13:03:49Z</dcterms:created>
  <dcterms:modified xsi:type="dcterms:W3CDTF">2023-09-06T06:40:08Z</dcterms:modified>
</cp:coreProperties>
</file>